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1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425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3212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554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489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9481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381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9715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9136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9394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17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5430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DF550-0449-48E0-8450-1C3E5E4F1CB4}" type="datetimeFigureOut">
              <a:rPr lang="ru-RU" smtClean="0"/>
              <a:pPr/>
              <a:t>07.05.2013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E5A50-6440-48E5-A9C5-1D16BE8C887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6931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0042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4429124" y="3571876"/>
            <a:ext cx="4507166" cy="211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grayscl/>
            <a:lum contrast="20000"/>
          </a:blip>
          <a:srcRect/>
          <a:stretch>
            <a:fillRect/>
          </a:stretch>
        </p:blipFill>
        <p:spPr bwMode="auto">
          <a:xfrm>
            <a:off x="571472" y="857232"/>
            <a:ext cx="3571900" cy="2568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4572000" y="928670"/>
            <a:ext cx="428628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Педколлектив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. </a:t>
            </a: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Y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ѳhэ 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кэккэ5э: Колесов Николай Степанович,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Захаров Георгий  Иванович, Игнатьев Иннокентий Максимович.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Аллара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кэккэ5э: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Баишева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Мария Васильевна, Ларионова Любовь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Евменьевна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,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Слепцова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Агафия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Иннокентьевна,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Кусатова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Вера Иннокентьевна, Маслова Ирина Ананьева, Егорова Анна Михайловна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45"/>
    </mc:Choice>
    <mc:Fallback>
      <p:transition spd="slow" advTm="6945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80928" y="2492896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1" name="Rectangle 1"/>
          <p:cNvSpPr>
            <a:spLocks noChangeArrowheads="1"/>
          </p:cNvSpPr>
          <p:nvPr/>
        </p:nvSpPr>
        <p:spPr bwMode="auto">
          <a:xfrm>
            <a:off x="0" y="1428736"/>
            <a:ext cx="3500430" cy="2462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Жиркова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Акулина Николаевна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Жирков Семен Семенович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Зырянова Татьяна Афанасьевна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Колесов Иннокентьевич Алексеевич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Протопопов Егор Афанасьевич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Сивцева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Наталья Иннокентьевна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Эверстова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Александра Николаевна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Ядреева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Александра Семеновна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Ядреева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Анна Семеновна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Сергеева Ксения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0482" name="Rectangle 2"/>
          <p:cNvSpPr>
            <a:spLocks noChangeArrowheads="1"/>
          </p:cNvSpPr>
          <p:nvPr/>
        </p:nvSpPr>
        <p:spPr bwMode="auto">
          <a:xfrm>
            <a:off x="3214678" y="571480"/>
            <a:ext cx="242886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Выпуск</a:t>
            </a:r>
            <a:r>
              <a:rPr kumimoji="0" lang="ru-RU" sz="14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</a:t>
            </a:r>
            <a:r>
              <a:rPr kumimoji="0" lang="ru-RU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1959г.</a:t>
            </a:r>
            <a:endParaRPr kumimoji="0" lang="ru-RU" sz="2000" b="1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14744" y="1214422"/>
            <a:ext cx="5000628" cy="3226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09"/>
    </mc:Choice>
    <mc:Fallback>
      <p:transition spd="slow" advTm="660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-171400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571472" y="928670"/>
            <a:ext cx="3042756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Владимирова Елена Николаевна</a:t>
            </a:r>
            <a:endParaRPr kumimoji="0" lang="ru-RU" sz="140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Лебедкина</a:t>
            </a:r>
            <a:r>
              <a:rPr kumimoji="0" lang="ru-RU" sz="140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 Елена Андреевна</a:t>
            </a:r>
            <a:endParaRPr kumimoji="0" lang="ru-RU" sz="140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Соловьева Мария</a:t>
            </a:r>
            <a:endParaRPr kumimoji="0" lang="ru-RU" sz="140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Ядреев</a:t>
            </a:r>
            <a:r>
              <a:rPr kumimoji="0" lang="ru-RU" sz="140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 Афанасий</a:t>
            </a:r>
            <a:endParaRPr kumimoji="0" lang="ru-RU" sz="140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Макаров Н.</a:t>
            </a:r>
            <a:endParaRPr kumimoji="0" lang="ru-RU" sz="140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Рыкунов</a:t>
            </a:r>
            <a:r>
              <a:rPr kumimoji="0" lang="ru-RU" sz="140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 Н.Н</a:t>
            </a:r>
            <a:endParaRPr kumimoji="0" lang="ru-RU" sz="140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Шарапов Николай</a:t>
            </a:r>
            <a:endParaRPr kumimoji="0" lang="ru-RU" sz="140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Ядреев</a:t>
            </a:r>
            <a:r>
              <a:rPr kumimoji="0" lang="ru-RU" sz="140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 Сив Петрович</a:t>
            </a:r>
            <a:endParaRPr kumimoji="0" lang="ru-RU" sz="140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Пономарева Мария Тимофеевна</a:t>
            </a:r>
            <a:endParaRPr kumimoji="0" lang="ru-RU" sz="140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85" name="Rectangle 1"/>
          <p:cNvSpPr>
            <a:spLocks noChangeArrowheads="1"/>
          </p:cNvSpPr>
          <p:nvPr/>
        </p:nvSpPr>
        <p:spPr bwMode="auto">
          <a:xfrm>
            <a:off x="3857620" y="357166"/>
            <a:ext cx="32861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Выпуск 1951г.</a:t>
            </a:r>
            <a:endParaRPr kumimoji="0" lang="ru-RU" sz="2000" b="1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960" y="1364297"/>
            <a:ext cx="4320480" cy="3039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0"/>
    </mc:Choice>
    <mc:Fallback>
      <p:transition spd="slow" advTm="505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44" y="285728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Таблица 6"/>
          <p:cNvGraphicFramePr>
            <a:graphicFrameLocks noGrp="1"/>
          </p:cNvGraphicFramePr>
          <p:nvPr/>
        </p:nvGraphicFramePr>
        <p:xfrm>
          <a:off x="4319464" y="1124744"/>
          <a:ext cx="4824536" cy="5047488"/>
        </p:xfrm>
        <a:graphic>
          <a:graphicData uri="http://schemas.openxmlformats.org/drawingml/2006/table">
            <a:tbl>
              <a:tblPr/>
              <a:tblGrid>
                <a:gridCol w="2375245"/>
                <a:gridCol w="2449291"/>
              </a:tblGrid>
              <a:tr h="4681148">
                <a:tc>
                  <a:txBody>
                    <a:bodyPr/>
                    <a:lstStyle/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Захаров Николай Алексеевич                      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Алексеев Дмитрий Федотович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Соловьева Елизавета Афанасьевна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Сысолятина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Мария Федоровна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Колесова Евдокия Петровна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Лаврентьев Иван Иннокентьевич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Прокопьев Афанасий Игнатьевич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Кривошапкин Иннокентий Захарович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Сысолятин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Николай Федорович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Сивцев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Иван Дмитриевич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Протопопова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Любовь Дмитриевна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Татаринова Мария </a:t>
                      </a:r>
                      <a:r>
                        <a:rPr lang="ru-RU" sz="1200" b="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Гаврильевна</a:t>
                      </a:r>
                      <a:endParaRPr lang="ru-RU" sz="1200" b="0" i="1" dirty="0">
                        <a:solidFill>
                          <a:srgbClr val="7030A0"/>
                        </a:solidFill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41305" marR="4130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13.   </a:t>
                      </a:r>
                      <a:r>
                        <a:rPr lang="ru-RU" sz="1200" b="0" i="1" dirty="0" err="1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Сысолятина</a:t>
                      </a: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Татьяна Николаевна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14.   Трапезникова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Марфа Иннокентьевна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15.    </a:t>
                      </a:r>
                      <a:r>
                        <a:rPr lang="ru-RU" sz="1200" b="0" i="1" dirty="0" err="1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Сивцев</a:t>
                      </a: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Олег Иннокентьевич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16.    </a:t>
                      </a:r>
                      <a:r>
                        <a:rPr lang="ru-RU" sz="1200" b="0" i="1" dirty="0" err="1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Ядреева</a:t>
                      </a: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Анна Алексеевна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17.   Винокуров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Иван </a:t>
                      </a:r>
                      <a:r>
                        <a:rPr lang="ru-RU" sz="1200" b="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Гаврильевич</a:t>
                      </a:r>
                      <a:endParaRPr lang="ru-RU" sz="1200" b="0" i="1" dirty="0">
                        <a:solidFill>
                          <a:srgbClr val="7030A0"/>
                        </a:solidFill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18.   Колесов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Семен Семенович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19.   </a:t>
                      </a:r>
                      <a:r>
                        <a:rPr lang="ru-RU" sz="1200" b="0" i="1" dirty="0" err="1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Цыпандина</a:t>
                      </a: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Мария Прокопьевна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20.    Осипов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Иван Васильевич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21.    Колесов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Октябрь Иванович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22.    Пестряков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Илья Ильич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23.     </a:t>
                      </a:r>
                      <a:r>
                        <a:rPr lang="ru-RU" sz="1200" b="0" i="1" dirty="0" err="1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Сивцев</a:t>
                      </a:r>
                      <a:r>
                        <a:rPr lang="ru-RU" sz="1200" b="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</a:t>
                      </a:r>
                      <a:r>
                        <a:rPr lang="ru-RU" sz="1200" b="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Гаврил Васильевич</a:t>
                      </a:r>
                    </a:p>
                  </a:txBody>
                  <a:tcPr marL="41305" marR="4130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3131840" y="178768"/>
            <a:ext cx="3143272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000" b="1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ea typeface="SimSun" charset="-122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Выпуск</a:t>
            </a:r>
            <a:r>
              <a:rPr kumimoji="0" lang="ru-RU" sz="16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</a:t>
            </a:r>
            <a:r>
              <a:rPr kumimoji="0" lang="ru-RU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1951-1952гг.</a:t>
            </a:r>
            <a:endParaRPr kumimoji="0" lang="ru-RU" sz="2000" b="1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p:blipFill>
        <p:spPr bwMode="auto">
          <a:xfrm>
            <a:off x="467544" y="1196752"/>
            <a:ext cx="3816424" cy="2536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80"/>
    </mc:Choice>
    <mc:Fallback>
      <p:transition spd="slow" advTm="658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0042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Таблица 5"/>
          <p:cNvGraphicFramePr>
            <a:graphicFrameLocks noGrp="1"/>
          </p:cNvGraphicFramePr>
          <p:nvPr/>
        </p:nvGraphicFramePr>
        <p:xfrm>
          <a:off x="4786282" y="980728"/>
          <a:ext cx="4357718" cy="4907280"/>
        </p:xfrm>
        <a:graphic>
          <a:graphicData uri="http://schemas.openxmlformats.org/drawingml/2006/table">
            <a:tbl>
              <a:tblPr/>
              <a:tblGrid>
                <a:gridCol w="2215870"/>
                <a:gridCol w="2141848"/>
              </a:tblGrid>
              <a:tr h="4429156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Нератов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Второй Леонтьевич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Протопопов Николай </a:t>
                      </a: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Гаврильевич</a:t>
                      </a:r>
                      <a:endParaRPr lang="ru-RU" sz="1400" i="1" dirty="0">
                        <a:solidFill>
                          <a:srgbClr val="7030A0"/>
                        </a:solidFill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Аргунов </a:t>
                      </a: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Николай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Иннокентьевич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Петров Николай Исаевич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Попова Марфа Ильинична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Ядреева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Дария </a:t>
                      </a: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Гаврильевна</a:t>
                      </a:r>
                      <a:endParaRPr lang="ru-RU" sz="1400" i="1" dirty="0">
                        <a:solidFill>
                          <a:srgbClr val="7030A0"/>
                        </a:solidFill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Местников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Михаил </a:t>
                      </a: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Касианович</a:t>
                      </a:r>
                      <a:endParaRPr lang="ru-RU" sz="1400" i="1" dirty="0">
                        <a:solidFill>
                          <a:srgbClr val="7030A0"/>
                        </a:solidFill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Муксунов Афанасий Иванович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Свинобоева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Наталья Игнатьевна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Муксунов Дмитрий Иванович </a:t>
                      </a:r>
                    </a:p>
                  </a:txBody>
                  <a:tcPr marL="55604" marR="55604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11.   Гоголева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Розалия Николаевна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12.   Петров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Иван </a:t>
                      </a: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Николаевич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13.   </a:t>
                      </a:r>
                      <a:r>
                        <a:rPr lang="ru-RU" sz="1400" i="1" dirty="0" err="1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Габышева</a:t>
                      </a: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Матрена Иннокентьевна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14.   Алексеев </a:t>
                      </a: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Прокопий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Федотович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15.   Соловьева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Валентина Константиновна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16.   Соловьев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Афанасий Егорович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17.   Колесов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Михаил Прокопьевич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18.   Захарова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Анна Алексеевна 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19.   </a:t>
                      </a:r>
                      <a:r>
                        <a:rPr lang="ru-RU" sz="1400" i="1" dirty="0" err="1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Сыромятникова</a:t>
                      </a: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Марфа Васильевна</a:t>
                      </a:r>
                    </a:p>
                  </a:txBody>
                  <a:tcPr marL="55604" marR="55604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4337" name="Rectangle 1"/>
          <p:cNvSpPr>
            <a:spLocks noChangeArrowheads="1"/>
          </p:cNvSpPr>
          <p:nvPr/>
        </p:nvSpPr>
        <p:spPr bwMode="auto">
          <a:xfrm>
            <a:off x="3643306" y="214290"/>
            <a:ext cx="126746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SimSun"/>
                <a:cs typeface="Times New Roman" pitchFamily="18" charset="0"/>
              </a:rPr>
              <a:t>Выпуск 1953г.</a:t>
            </a:r>
            <a:endParaRPr kumimoji="0" lang="ru-RU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980728"/>
            <a:ext cx="4327580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6"/>
    </mc:Choice>
    <mc:Fallback>
      <p:transition spd="slow" advTm="5986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1480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Таблица 5"/>
          <p:cNvGraphicFramePr>
            <a:graphicFrameLocks noGrp="1"/>
          </p:cNvGraphicFramePr>
          <p:nvPr/>
        </p:nvGraphicFramePr>
        <p:xfrm>
          <a:off x="971600" y="1412776"/>
          <a:ext cx="7166600" cy="2592288"/>
        </p:xfrm>
        <a:graphic>
          <a:graphicData uri="http://schemas.openxmlformats.org/drawingml/2006/table">
            <a:tbl>
              <a:tblPr/>
              <a:tblGrid>
                <a:gridCol w="3576814"/>
                <a:gridCol w="3589786"/>
              </a:tblGrid>
              <a:tr h="2592288"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Емельянов Валентин </a:t>
                      </a: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Георгивич</a:t>
                      </a:r>
                      <a:endParaRPr lang="ru-RU" sz="1400" i="1" dirty="0">
                        <a:solidFill>
                          <a:srgbClr val="7030A0"/>
                        </a:solidFill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Новгородова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Татьяна </a:t>
                      </a: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Гаврильевна</a:t>
                      </a:r>
                      <a:endParaRPr lang="ru-RU" sz="1400" i="1" dirty="0">
                        <a:solidFill>
                          <a:srgbClr val="7030A0"/>
                        </a:solidFill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Сивцева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Валентина Константиновна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Емельянов Валериан Георгиевич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Кривошапкин Николай Петрович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Константинов </a:t>
                      </a: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Эллэй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Николаевич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Ушницкая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Мария Николаевна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Шестаков Владимир Михайлович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9.         Муксунов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Афанасий Андреевич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10.      Тихонова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Александра Максимовна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11.     Петрова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Роза Васильевна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12.     Захарова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Марфа Семеновна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13.     </a:t>
                      </a:r>
                      <a:r>
                        <a:rPr lang="ru-RU" sz="1400" i="1" dirty="0" err="1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Оконешников</a:t>
                      </a: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Василий Васильевич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14.     Васильев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Василий Васильевич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15.     Дьячковский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Михаил </a:t>
                      </a: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Михаилович</a:t>
                      </a:r>
                      <a:endParaRPr lang="ru-RU" sz="1400" i="1" dirty="0">
                        <a:solidFill>
                          <a:srgbClr val="7030A0"/>
                        </a:solidFill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16.    Петров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Петр Петрович</a:t>
                      </a:r>
                    </a:p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400" i="1" dirty="0" smtClean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17.    Харитонов </a:t>
                      </a:r>
                      <a:r>
                        <a:rPr lang="ru-RU" sz="1400" i="1" dirty="0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Гаврил </a:t>
                      </a:r>
                      <a:r>
                        <a:rPr lang="ru-RU" sz="1400" i="1" dirty="0" err="1">
                          <a:solidFill>
                            <a:srgbClr val="7030A0"/>
                          </a:solidFill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Гаврильевич</a:t>
                      </a:r>
                      <a:endParaRPr lang="ru-RU" sz="1400" i="1" dirty="0">
                        <a:solidFill>
                          <a:srgbClr val="7030A0"/>
                        </a:solidFill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9457" name="Rectangle 1"/>
          <p:cNvSpPr>
            <a:spLocks noChangeArrowheads="1"/>
          </p:cNvSpPr>
          <p:nvPr/>
        </p:nvSpPr>
        <p:spPr bwMode="auto">
          <a:xfrm>
            <a:off x="3643306" y="124521"/>
            <a:ext cx="1928826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zh-CN" sz="2000" b="1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ea typeface="SimSun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zh-CN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Выпуск 1954г</a:t>
            </a:r>
            <a:r>
              <a:rPr kumimoji="0" lang="ru-RU" altLang="zh-CN" sz="20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.</a:t>
            </a:r>
            <a:r>
              <a:rPr kumimoji="0" lang="ru-RU" altLang="zh-CN" sz="20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9"/>
    </mc:Choice>
    <mc:Fallback>
      <p:transition spd="slow" advTm="5999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4356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3" name="Rectangle 1"/>
          <p:cNvSpPr>
            <a:spLocks noChangeArrowheads="1"/>
          </p:cNvSpPr>
          <p:nvPr/>
        </p:nvSpPr>
        <p:spPr bwMode="auto">
          <a:xfrm>
            <a:off x="357158" y="857232"/>
            <a:ext cx="3106491" cy="16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Ядреев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 Дмитрий Дмитриевич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Рожина Галина Герасимовна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Оконешников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 Каин Прокопьевич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Харитонова Анна Федотовна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Протопопов Андрей Андреевич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Мордосов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 Валентин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Гаврильевич</a:t>
            </a:r>
            <a:endParaRPr kumimoji="0" lang="ru-RU" altLang="zh-CN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ea typeface="SimSun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zh-CN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Овчинникова</a:t>
            </a:r>
            <a:r>
              <a:rPr kumimoji="0" lang="ru-RU" altLang="zh-CN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 </a:t>
            </a:r>
            <a:r>
              <a:rPr kumimoji="0" lang="ru-RU" altLang="zh-CN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Люция</a:t>
            </a:r>
            <a:r>
              <a:rPr kumimoji="0" lang="ru-RU" altLang="zh-CN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/>
                <a:cs typeface="Times New Roman" pitchFamily="18" charset="0"/>
              </a:rPr>
              <a:t> Степанов</a:t>
            </a:r>
            <a:r>
              <a:rPr kumimoji="0" lang="ru-RU" altLang="zh-CN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3428992" y="500042"/>
            <a:ext cx="178595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Выпуск1955г.</a:t>
            </a:r>
            <a:endParaRPr kumimoji="0" lang="ru-RU" sz="2000" b="1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7"/>
    </mc:Choice>
    <mc:Fallback>
      <p:transition spd="slow" advTm="519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1480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09" name="Rectangle 1"/>
          <p:cNvSpPr>
            <a:spLocks noChangeArrowheads="1"/>
          </p:cNvSpPr>
          <p:nvPr/>
        </p:nvSpPr>
        <p:spPr bwMode="auto">
          <a:xfrm>
            <a:off x="5436096" y="1124744"/>
            <a:ext cx="3009735" cy="3539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Саввин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Юрий Прокопьевич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Христофоров Илья Федорович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Азарова Анастасия Афанасьевна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Ядреев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Иван Иванович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Иванова Варвара Ивановна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Охлопкова Мария Дмитриевна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Егоров Анатолий Михайлович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Новгородов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Федор Иванович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Азаров Афанасий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Гаврильевич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Замятина Анастасия Андреевна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Рожина Наталья Герасимовна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Протодьяконов Михаил Егорович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Новгородова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Александра Ивановна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3773262" y="500042"/>
            <a:ext cx="16001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Выпуск 1956г.</a:t>
            </a:r>
            <a:endParaRPr kumimoji="0" lang="ru-RU" b="1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 cstate="print">
            <a:lum bright="-10000" contrast="10000"/>
          </a:blip>
          <a:srcRect/>
          <a:stretch>
            <a:fillRect/>
          </a:stretch>
        </p:blipFill>
        <p:spPr bwMode="auto">
          <a:xfrm>
            <a:off x="323528" y="1124744"/>
            <a:ext cx="4239204" cy="3097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6"/>
    </mc:Choice>
    <mc:Fallback>
      <p:transition spd="slow" advTm="6266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7166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29" name="Rectangle 1"/>
          <p:cNvSpPr>
            <a:spLocks noChangeArrowheads="1"/>
          </p:cNvSpPr>
          <p:nvPr/>
        </p:nvSpPr>
        <p:spPr bwMode="auto">
          <a:xfrm>
            <a:off x="214282" y="1142984"/>
            <a:ext cx="3299301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Индеев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Иван Афанасьевич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Охлопков Егор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Гаврильевич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Харитонов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Рево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Михайлович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Соловьев Афанасий Афанасьевич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Новгородова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Варвара Ивановна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Ларионова Серафима Никифоровна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Иванов Михаил Иванович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Гуляева Ксения Семеновна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Андросова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Анисия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Прокопьевна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Ядреева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Анна Ивановна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Неустроева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Анисия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Прокопьевна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Новгородова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Татьяна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Гаврильевна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530" name="Rectangle 2"/>
          <p:cNvSpPr>
            <a:spLocks noChangeArrowheads="1"/>
          </p:cNvSpPr>
          <p:nvPr/>
        </p:nvSpPr>
        <p:spPr bwMode="auto">
          <a:xfrm>
            <a:off x="3500430" y="428604"/>
            <a:ext cx="185738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Выпуск 1957г.</a:t>
            </a:r>
            <a:endParaRPr kumimoji="0" lang="ru-RU" sz="2000" b="1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00496" y="1285860"/>
            <a:ext cx="4643470" cy="3226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5"/>
    </mc:Choice>
    <mc:Fallback>
      <p:transition spd="slow" advTm="5755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0042"/>
            <a:ext cx="9144000" cy="6884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5" name="Rectangle 1"/>
          <p:cNvSpPr>
            <a:spLocks noChangeArrowheads="1"/>
          </p:cNvSpPr>
          <p:nvPr/>
        </p:nvSpPr>
        <p:spPr bwMode="auto">
          <a:xfrm>
            <a:off x="4932040" y="1412776"/>
            <a:ext cx="3143240" cy="3323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Жирков Матвей Романович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Муксунов Егор Иванович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Осипов Николай Николаевич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Посельский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Михаил </a:t>
            </a: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Гаврильевич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Сивцева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Мария Дмитриевна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Соловьева Мария Дмитриевна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Соловьева Мария Афанасьевна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Татаринова Мария Алексеевна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Тихонов Максим Максимович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Ощепков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Роман Романович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Азаров Николай Филиппович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Делиграсов</a:t>
            </a: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Василий Васильевич</a:t>
            </a: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sz="1400" b="0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Аргунов Степан Степанович</a:t>
            </a:r>
            <a:r>
              <a:rPr kumimoji="0" lang="ru-RU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SimSun" charset="-122"/>
                <a:cs typeface="Times New Roman" pitchFamily="18" charset="0"/>
              </a:rPr>
              <a:t/>
            </a:r>
            <a:br>
              <a:rPr kumimoji="0" lang="ru-RU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SimSun" charset="-122"/>
                <a:cs typeface="Times New Roman" pitchFamily="18" charset="0"/>
              </a:rPr>
            </a:br>
            <a:r>
              <a:rPr kumimoji="0" lang="ru-RU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SimSun" charset="-122"/>
                <a:cs typeface="Times New Roman" pitchFamily="18" charset="0"/>
              </a:rPr>
              <a:t/>
            </a:r>
            <a:br>
              <a:rPr kumimoji="0" lang="ru-RU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SimSun" charset="-122"/>
                <a:cs typeface="Times New Roman" pitchFamily="18" charset="0"/>
              </a:rPr>
            </a:b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1506" name="Rectangle 2"/>
          <p:cNvSpPr>
            <a:spLocks noChangeArrowheads="1"/>
          </p:cNvSpPr>
          <p:nvPr/>
        </p:nvSpPr>
        <p:spPr bwMode="auto">
          <a:xfrm>
            <a:off x="3916330" y="785794"/>
            <a:ext cx="173637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Выпуск</a:t>
            </a:r>
            <a:r>
              <a:rPr kumimoji="0" lang="ru-RU" sz="14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 </a:t>
            </a:r>
            <a:r>
              <a:rPr kumimoji="0" lang="ru-RU" sz="2000" b="1" i="1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Times New Roman" pitchFamily="18" charset="0"/>
                <a:ea typeface="SimSun" charset="-122"/>
                <a:cs typeface="Times New Roman" pitchFamily="18" charset="0"/>
              </a:rPr>
              <a:t>1958г.</a:t>
            </a:r>
            <a:endParaRPr kumimoji="0" lang="ru-RU" sz="2000" b="1" i="1" u="none" strike="noStrike" cap="none" normalizeH="0" baseline="0" dirty="0" smtClean="0">
              <a:ln>
                <a:noFill/>
              </a:ln>
              <a:solidFill>
                <a:srgbClr val="7030A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 cstate="print">
            <a:grayscl/>
            <a:lum contrast="30000"/>
          </a:blip>
          <a:srcRect/>
          <a:stretch>
            <a:fillRect/>
          </a:stretch>
        </p:blipFill>
        <p:spPr bwMode="auto">
          <a:xfrm>
            <a:off x="539552" y="1628800"/>
            <a:ext cx="3779911" cy="2618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428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5"/>
    </mc:Choice>
    <mc:Fallback>
      <p:transition spd="slow" advTm="8075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492</Words>
  <Application>Microsoft Office PowerPoint</Application>
  <PresentationFormat>Экран (4:3)</PresentationFormat>
  <Paragraphs>138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*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зам. директора</dc:creator>
  <cp:lastModifiedBy>Дьулус</cp:lastModifiedBy>
  <cp:revision>25</cp:revision>
  <dcterms:created xsi:type="dcterms:W3CDTF">2013-04-16T05:36:18Z</dcterms:created>
  <dcterms:modified xsi:type="dcterms:W3CDTF">2013-05-07T01:20:56Z</dcterms:modified>
</cp:coreProperties>
</file>

<file path=docProps/thumbnail.jpeg>
</file>